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9" r:id="rId1"/>
    <p:sldMasterId id="2147483648" r:id="rId2"/>
    <p:sldMasterId id="2147483692" r:id="rId3"/>
    <p:sldMasterId id="2147483686" r:id="rId4"/>
    <p:sldMasterId id="2147483712" r:id="rId5"/>
  </p:sldMasterIdLst>
  <p:notesMasterIdLst>
    <p:notesMasterId r:id="rId18"/>
  </p:notesMasterIdLst>
  <p:sldIdLst>
    <p:sldId id="266" r:id="rId6"/>
    <p:sldId id="345" r:id="rId7"/>
    <p:sldId id="347" r:id="rId8"/>
    <p:sldId id="349" r:id="rId9"/>
    <p:sldId id="350" r:id="rId10"/>
    <p:sldId id="351" r:id="rId11"/>
    <p:sldId id="348" r:id="rId12"/>
    <p:sldId id="352" r:id="rId13"/>
    <p:sldId id="353" r:id="rId14"/>
    <p:sldId id="354" r:id="rId15"/>
    <p:sldId id="346" r:id="rId16"/>
    <p:sldId id="355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alSlides" id="{87926EB4-2710-3C4F-A525-830F0A38BE4F}">
          <p14:sldIdLst/>
        </p14:section>
        <p14:section name="TitleSlides" id="{DF7DAE8C-D765-C048-81CB-BD00870F8172}">
          <p14:sldIdLst>
            <p14:sldId id="266"/>
          </p14:sldIdLst>
        </p14:section>
        <p14:section name="CopySlides" id="{DBD1FFEB-2942-574B-93D7-A3B732E5D12E}">
          <p14:sldIdLst>
            <p14:sldId id="345"/>
            <p14:sldId id="347"/>
            <p14:sldId id="349"/>
            <p14:sldId id="350"/>
            <p14:sldId id="351"/>
            <p14:sldId id="348"/>
            <p14:sldId id="352"/>
            <p14:sldId id="353"/>
            <p14:sldId id="354"/>
            <p14:sldId id="346"/>
            <p14:sldId id="35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120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6" autoAdjust="0"/>
    <p:restoredTop sz="92337" autoAdjust="0"/>
  </p:normalViewPr>
  <p:slideViewPr>
    <p:cSldViewPr snapToGrid="0" snapToObjects="1" showGuides="1">
      <p:cViewPr varScale="1">
        <p:scale>
          <a:sx n="59" d="100"/>
          <a:sy n="59" d="100"/>
        </p:scale>
        <p:origin x="1648" y="56"/>
      </p:cViewPr>
      <p:guideLst>
        <p:guide orient="horz" pos="1120"/>
        <p:guide pos="57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B99A4-0C17-6343-BF7B-7D4AA9B90E45}" type="datetimeFigureOut">
              <a:rPr lang="en-US" smtClean="0"/>
              <a:t>12/17/2018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B13AB4-CCEF-4E4B-9F9E-3B0A554C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76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B13AB4-CCEF-4E4B-9F9E-3B0A554C4F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336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pitchFamily="16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pitchFamily="16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pitchFamily="16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pitchFamily="16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pitchFamily="16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pitchFamily="16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pitchFamily="16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pitchFamily="16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pitchFamily="16" charset="-128"/>
              </a:defRPr>
            </a:lvl9pPr>
          </a:lstStyle>
          <a:p>
            <a:fld id="{41CD48B2-8B60-4DC0-A61B-065E7ED7F9A0}" type="slidenum">
              <a:rPr lang="en-US" sz="1200">
                <a:solidFill>
                  <a:srgbClr val="000000"/>
                </a:solidFill>
              </a:rPr>
              <a:pPr/>
              <a:t>11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9458" name="Placeholder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pitchFamily="16" charset="-128"/>
              </a:rPr>
              <a:t>Content slide</a:t>
            </a:r>
          </a:p>
        </p:txBody>
      </p:sp>
    </p:spTree>
    <p:extLst>
      <p:ext uri="{BB962C8B-B14F-4D97-AF65-F5344CB8AC3E}">
        <p14:creationId xmlns:p14="http://schemas.microsoft.com/office/powerpoint/2010/main" val="3967462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B13AB4-CCEF-4E4B-9F9E-3B0A554C4F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622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B13AB4-CCEF-4E4B-9F9E-3B0A554C4FC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846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B13AB4-CCEF-4E4B-9F9E-3B0A554C4FC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78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B13AB4-CCEF-4E4B-9F9E-3B0A554C4FC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78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B13AB4-CCEF-4E4B-9F9E-3B0A554C4F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539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B13AB4-CCEF-4E4B-9F9E-3B0A554C4F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382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B13AB4-CCEF-4E4B-9F9E-3B0A554C4F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943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B13AB4-CCEF-4E4B-9F9E-3B0A554C4F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09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B13AB4-CCEF-4E4B-9F9E-3B0A554C4FC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77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_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2510300"/>
            <a:ext cx="7772400" cy="1723035"/>
          </a:xfrm>
          <a:prstGeom prst="rect">
            <a:avLst/>
          </a:prstGeom>
        </p:spPr>
        <p:txBody>
          <a:bodyPr/>
          <a:lstStyle>
            <a:lvl1pPr algn="l"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4915" y="4581025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1" baseline="0">
                <a:solidFill>
                  <a:srgbClr val="F5B942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Subhead or date</a:t>
            </a:r>
          </a:p>
        </p:txBody>
      </p:sp>
    </p:spTree>
    <p:extLst>
      <p:ext uri="{BB962C8B-B14F-4D97-AF65-F5344CB8AC3E}">
        <p14:creationId xmlns:p14="http://schemas.microsoft.com/office/powerpoint/2010/main" val="2513807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Slide_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141234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/>
            </a:lvl1pPr>
            <a:lvl2pPr marL="688975" indent="-231775">
              <a:buFont typeface="Arial"/>
              <a:buChar char="•"/>
              <a:defRPr sz="20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601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pySlide_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141234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/>
            </a:lvl1pPr>
            <a:lvl2pPr marL="688975" indent="-231775">
              <a:buFont typeface="Arial"/>
              <a:buChar char="•"/>
              <a:defRPr sz="20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0108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Slide_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1612522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DOUBLE LINE</a:t>
            </a:r>
            <a:br>
              <a:rPr lang="en-US" dirty="0"/>
            </a:br>
            <a:r>
              <a:rPr lang="en-US" dirty="0"/>
              <a:t>SLIDE HEADLINE 44PT</a:t>
            </a:r>
            <a:br>
              <a:rPr lang="en-US" dirty="0"/>
            </a:b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667530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/>
            </a:lvl1pPr>
            <a:lvl2pPr marL="688975" indent="-231775">
              <a:buFont typeface="Arial"/>
              <a:buChar char="•"/>
              <a:defRPr sz="20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697518" y="2412580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09122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Side_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745807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673291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/>
            </a:lvl1pPr>
            <a:lvl2pPr marL="688975" indent="-231775">
              <a:buFont typeface="Arial"/>
              <a:buChar char="•"/>
              <a:defRPr sz="20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2412580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68630" y="1717199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b="1" baseline="0">
                <a:solidFill>
                  <a:srgbClr val="F5B942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Slide subhead 30pt</a:t>
            </a:r>
          </a:p>
        </p:txBody>
      </p:sp>
    </p:spTree>
    <p:extLst>
      <p:ext uri="{BB962C8B-B14F-4D97-AF65-F5344CB8AC3E}">
        <p14:creationId xmlns:p14="http://schemas.microsoft.com/office/powerpoint/2010/main" val="5447372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pySlide_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141234"/>
            <a:ext cx="3694875" cy="4021441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/>
            </a:lvl1pPr>
            <a:lvl2pPr marL="688975" indent="-231775">
              <a:buFont typeface="Arial"/>
              <a:buChar char="•"/>
              <a:defRPr sz="20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4631374" y="2141234"/>
            <a:ext cx="3717967" cy="4021441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/>
            </a:lvl1pPr>
            <a:lvl2pPr marL="688975" indent="-231775">
              <a:buFont typeface="Arial"/>
              <a:buChar char="•"/>
              <a:defRPr sz="20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99218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Slide_10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745807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673292"/>
            <a:ext cx="2355603" cy="3489384"/>
          </a:xfrm>
          <a:prstGeom prst="rect">
            <a:avLst/>
          </a:prstGeom>
        </p:spPr>
        <p:txBody>
          <a:bodyPr vert="horz"/>
          <a:lstStyle>
            <a:lvl1pPr marL="0" indent="0">
              <a:buFont typeface="Arial"/>
              <a:buNone/>
              <a:defRPr sz="1600"/>
            </a:lvl1pPr>
            <a:lvl2pPr marL="688975" indent="-231775">
              <a:buFont typeface="Arial"/>
              <a:buChar char="•"/>
              <a:defRPr sz="16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2412580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68630" y="1717199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b="1" baseline="0">
                <a:solidFill>
                  <a:srgbClr val="F5B942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Slide subhead 30pt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3290126" y="2673292"/>
            <a:ext cx="2355603" cy="3489384"/>
          </a:xfrm>
          <a:prstGeom prst="rect">
            <a:avLst/>
          </a:prstGeom>
        </p:spPr>
        <p:txBody>
          <a:bodyPr vert="horz"/>
          <a:lstStyle>
            <a:lvl1pPr marL="0" indent="0">
              <a:buFont typeface="Arial"/>
              <a:buNone/>
              <a:defRPr sz="1600"/>
            </a:lvl1pPr>
            <a:lvl2pPr marL="688975" indent="-231775">
              <a:buFont typeface="Arial"/>
              <a:buChar char="•"/>
              <a:defRPr sz="16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077802" y="2673292"/>
            <a:ext cx="2355603" cy="3489384"/>
          </a:xfrm>
          <a:prstGeom prst="rect">
            <a:avLst/>
          </a:prstGeom>
        </p:spPr>
        <p:txBody>
          <a:bodyPr vert="horz"/>
          <a:lstStyle>
            <a:lvl1pPr marL="0" indent="0">
              <a:buFont typeface="Arial"/>
              <a:buNone/>
              <a:defRPr sz="1600"/>
            </a:lvl1pPr>
            <a:lvl2pPr marL="688975" indent="-231775">
              <a:buFont typeface="Arial"/>
              <a:buChar char="•"/>
              <a:defRPr sz="16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20165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Slide_9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745807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673292"/>
            <a:ext cx="7856463" cy="3489384"/>
          </a:xfrm>
          <a:prstGeom prst="rect">
            <a:avLst/>
          </a:prstGeom>
        </p:spPr>
        <p:txBody>
          <a:bodyPr vert="horz"/>
          <a:lstStyle>
            <a:lvl1pPr marL="0" indent="0">
              <a:buFont typeface="Arial"/>
              <a:buNone/>
              <a:defRPr sz="1600"/>
            </a:lvl1pPr>
            <a:lvl2pPr marL="688975" indent="-231775">
              <a:buFont typeface="Arial"/>
              <a:buChar char="•"/>
              <a:defRPr sz="16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2412580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68630" y="1717199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b="1" baseline="0">
                <a:solidFill>
                  <a:srgbClr val="F5B942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Slide subhead 30pt</a:t>
            </a:r>
          </a:p>
        </p:txBody>
      </p:sp>
    </p:spTree>
    <p:extLst>
      <p:ext uri="{BB962C8B-B14F-4D97-AF65-F5344CB8AC3E}">
        <p14:creationId xmlns:p14="http://schemas.microsoft.com/office/powerpoint/2010/main" val="5773567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pySlide_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SLIDE HEADLINE 44PT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4631374" y="2141234"/>
            <a:ext cx="3717967" cy="4021441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>
                <a:latin typeface="Arial"/>
                <a:cs typeface="Arial"/>
              </a:defRPr>
            </a:lvl1pPr>
            <a:lvl2pPr marL="688975" indent="-231775">
              <a:buFont typeface="Arial"/>
              <a:buChar char="•"/>
              <a:defRPr sz="2000">
                <a:solidFill>
                  <a:schemeClr val="accent6"/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chemeClr val="accent3"/>
                </a:solidFill>
                <a:latin typeface="Arial"/>
                <a:cs typeface="Arial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96914" y="2141538"/>
            <a:ext cx="3647824" cy="4021137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2966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pySlide_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SLIDE HEADLINE 44PT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4157579"/>
            <a:ext cx="2355603" cy="2005096"/>
          </a:xfrm>
          <a:prstGeom prst="rect">
            <a:avLst/>
          </a:prstGeom>
        </p:spPr>
        <p:txBody>
          <a:bodyPr vert="horz"/>
          <a:lstStyle>
            <a:lvl1pPr marL="0" indent="0">
              <a:buFont typeface="Arial"/>
              <a:buNone/>
              <a:defRPr sz="1600"/>
            </a:lvl1pPr>
            <a:lvl2pPr marL="688975" indent="-231775">
              <a:buFont typeface="Arial"/>
              <a:buChar char="•"/>
              <a:defRPr sz="16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3228221" y="4157579"/>
            <a:ext cx="2355603" cy="2005096"/>
          </a:xfrm>
          <a:prstGeom prst="rect">
            <a:avLst/>
          </a:prstGeom>
        </p:spPr>
        <p:txBody>
          <a:bodyPr vert="horz"/>
          <a:lstStyle>
            <a:lvl1pPr marL="0" indent="0">
              <a:buFont typeface="Arial"/>
              <a:buNone/>
              <a:defRPr sz="1600"/>
            </a:lvl1pPr>
            <a:lvl2pPr marL="688975" indent="-231775">
              <a:buFont typeface="Arial"/>
              <a:buChar char="•"/>
              <a:defRPr sz="16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859463" y="4157579"/>
            <a:ext cx="2355603" cy="2005096"/>
          </a:xfrm>
          <a:prstGeom prst="rect">
            <a:avLst/>
          </a:prstGeom>
        </p:spPr>
        <p:txBody>
          <a:bodyPr vert="horz"/>
          <a:lstStyle>
            <a:lvl1pPr marL="0" indent="0">
              <a:buFont typeface="Arial"/>
              <a:buNone/>
              <a:defRPr sz="1600"/>
            </a:lvl1pPr>
            <a:lvl2pPr marL="688975" indent="-231775">
              <a:buFont typeface="Arial"/>
              <a:buChar char="•"/>
              <a:defRPr sz="16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01675" y="2152316"/>
            <a:ext cx="2355603" cy="188494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3331084" y="2152316"/>
            <a:ext cx="2355603" cy="188494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5978302" y="2152316"/>
            <a:ext cx="2355603" cy="188494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9769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Side_4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141234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>
                <a:solidFill>
                  <a:schemeClr val="bg1"/>
                </a:solidFill>
              </a:defRPr>
            </a:lvl1pPr>
            <a:lvl2pPr marL="688975" indent="-231775">
              <a:buFont typeface="Arial"/>
              <a:buChar char="•"/>
              <a:defRPr sz="2000">
                <a:solidFill>
                  <a:schemeClr val="accent2"/>
                </a:solidFill>
              </a:defRPr>
            </a:lvl2pPr>
            <a:lvl3pPr>
              <a:defRPr sz="1600">
                <a:solidFill>
                  <a:schemeClr val="accent5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0570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_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2510300"/>
            <a:ext cx="7772400" cy="1723035"/>
          </a:xfrm>
          <a:prstGeom prst="rect">
            <a:avLst/>
          </a:prstGeom>
        </p:spPr>
        <p:txBody>
          <a:bodyPr/>
          <a:lstStyle>
            <a:lvl1pPr algn="l"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4915" y="4581025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1" baseline="0">
                <a:solidFill>
                  <a:srgbClr val="F5B942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Subhead or date</a:t>
            </a:r>
          </a:p>
        </p:txBody>
      </p:sp>
    </p:spTree>
    <p:extLst>
      <p:ext uri="{BB962C8B-B14F-4D97-AF65-F5344CB8AC3E}">
        <p14:creationId xmlns:p14="http://schemas.microsoft.com/office/powerpoint/2010/main" val="2905133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pySide_4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655435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>
                <a:solidFill>
                  <a:schemeClr val="bg1"/>
                </a:solidFill>
              </a:defRPr>
            </a:lvl1pPr>
            <a:lvl2pPr marL="688975" indent="-231775">
              <a:buFont typeface="Arial"/>
              <a:buChar char="•"/>
              <a:defRPr sz="2000">
                <a:solidFill>
                  <a:schemeClr val="accent2"/>
                </a:solidFill>
              </a:defRPr>
            </a:lvl2pPr>
            <a:lvl3pPr>
              <a:defRPr sz="1600">
                <a:solidFill>
                  <a:schemeClr val="accent5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97518" y="2412580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1612522"/>
          </a:xfrm>
          <a:prstGeom prst="rect">
            <a:avLst/>
          </a:prstGeom>
        </p:spPr>
        <p:txBody>
          <a:bodyPr/>
          <a:lstStyle>
            <a:lvl1pPr algn="l">
              <a:defRPr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DOUBLE LINE</a:t>
            </a:r>
            <a:br>
              <a:rPr lang="en-US" dirty="0"/>
            </a:br>
            <a:r>
              <a:rPr lang="en-US" dirty="0"/>
              <a:t>SLIDE HEADLINE 44PT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0549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Slide_6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745807"/>
          </a:xfrm>
          <a:prstGeom prst="rect">
            <a:avLst/>
          </a:prstGeom>
        </p:spPr>
        <p:txBody>
          <a:bodyPr/>
          <a:lstStyle>
            <a:lvl1pPr algn="l">
              <a:defRPr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HEADLINE 44PT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2412580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655435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>
                <a:solidFill>
                  <a:schemeClr val="bg1"/>
                </a:solidFill>
              </a:defRPr>
            </a:lvl1pPr>
            <a:lvl2pPr marL="688975" indent="-231775">
              <a:buFont typeface="Arial"/>
              <a:buChar char="•"/>
              <a:defRPr sz="2000">
                <a:solidFill>
                  <a:schemeClr val="accent2"/>
                </a:solidFill>
              </a:defRPr>
            </a:lvl2pPr>
            <a:lvl3pPr>
              <a:defRPr sz="1600">
                <a:solidFill>
                  <a:schemeClr val="accent5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68630" y="1717199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b="1" baseline="0">
                <a:solidFill>
                  <a:srgbClr val="F5B942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Slide subhead 30pt</a:t>
            </a:r>
          </a:p>
        </p:txBody>
      </p:sp>
    </p:spTree>
    <p:extLst>
      <p:ext uri="{BB962C8B-B14F-4D97-AF65-F5344CB8AC3E}">
        <p14:creationId xmlns:p14="http://schemas.microsoft.com/office/powerpoint/2010/main" val="9339548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Slide_1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SLIDE HEADLINE 44PT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576942" y="2141234"/>
            <a:ext cx="3694875" cy="4021441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>
                <a:solidFill>
                  <a:schemeClr val="bg1"/>
                </a:solidFill>
              </a:defRPr>
            </a:lvl1pPr>
            <a:lvl2pPr marL="688975" indent="-231775">
              <a:buFont typeface="Arial"/>
              <a:buChar char="•"/>
              <a:defRPr sz="2000">
                <a:solidFill>
                  <a:schemeClr val="accent2"/>
                </a:solidFill>
              </a:defRPr>
            </a:lvl2pPr>
            <a:lvl3pPr>
              <a:defRPr sz="1600">
                <a:solidFill>
                  <a:schemeClr val="accent5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4619827" y="2141234"/>
            <a:ext cx="3694875" cy="4021441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>
                <a:solidFill>
                  <a:schemeClr val="bg1"/>
                </a:solidFill>
              </a:defRPr>
            </a:lvl1pPr>
            <a:lvl2pPr marL="688975" indent="-231775">
              <a:buFont typeface="Arial"/>
              <a:buChar char="•"/>
              <a:defRPr sz="2000">
                <a:solidFill>
                  <a:schemeClr val="accent2"/>
                </a:solidFill>
              </a:defRPr>
            </a:lvl2pPr>
            <a:lvl3pPr>
              <a:defRPr sz="1600">
                <a:solidFill>
                  <a:schemeClr val="accent5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901682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Slide_8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3" y="2919866"/>
            <a:ext cx="3354009" cy="3242809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000">
                <a:solidFill>
                  <a:schemeClr val="tx1"/>
                </a:solidFill>
              </a:defRPr>
            </a:lvl1pPr>
            <a:lvl2pPr marL="688975" indent="-231775">
              <a:buFont typeface="Arial"/>
              <a:buChar char="•"/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2739662"/>
            <a:ext cx="3572101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4656666" y="2919866"/>
            <a:ext cx="3354009" cy="3242809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000">
                <a:solidFill>
                  <a:schemeClr val="tx1"/>
                </a:solidFill>
              </a:defRPr>
            </a:lvl1pPr>
            <a:lvl2pPr marL="688975" indent="-231775">
              <a:buFont typeface="Arial"/>
              <a:buChar char="•"/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4777241" y="2739662"/>
            <a:ext cx="3572101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4915" y="2028604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b="1" baseline="0">
                <a:solidFill>
                  <a:schemeClr val="tx2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657197" y="2028604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b="1" baseline="0">
                <a:solidFill>
                  <a:srgbClr val="F5B942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461525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BoldStatem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1880522"/>
            <a:ext cx="8034868" cy="1530335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QUOTE OR BOLD STRONG</a:t>
            </a:r>
            <a:br>
              <a:rPr lang="en-US" dirty="0"/>
            </a:br>
            <a:r>
              <a:rPr lang="en-US" dirty="0"/>
              <a:t>MESSAGE HERE 44PT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88963" y="3883176"/>
            <a:ext cx="3983037" cy="13239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i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– stated by</a:t>
            </a:r>
          </a:p>
        </p:txBody>
      </p:sp>
    </p:spTree>
    <p:extLst>
      <p:ext uri="{BB962C8B-B14F-4D97-AF65-F5344CB8AC3E}">
        <p14:creationId xmlns:p14="http://schemas.microsoft.com/office/powerpoint/2010/main" val="34986084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lide_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1880522"/>
            <a:ext cx="8034868" cy="1530335"/>
          </a:xfrm>
          <a:prstGeom prst="rect">
            <a:avLst/>
          </a:prstGeom>
        </p:spPr>
        <p:txBody>
          <a:bodyPr/>
          <a:lstStyle>
            <a:lvl1pPr algn="l">
              <a:defRPr b="1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QUOTE OR BOLD STRONG</a:t>
            </a:r>
            <a:br>
              <a:rPr lang="en-US" dirty="0"/>
            </a:br>
            <a:r>
              <a:rPr lang="en-US" dirty="0"/>
              <a:t>MESSAGE HERE 44PT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88963" y="3883176"/>
            <a:ext cx="3983037" cy="13239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i="1">
                <a:solidFill>
                  <a:srgbClr val="F5B94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– stated by</a:t>
            </a:r>
          </a:p>
        </p:txBody>
      </p:sp>
    </p:spTree>
    <p:extLst>
      <p:ext uri="{BB962C8B-B14F-4D97-AF65-F5344CB8AC3E}">
        <p14:creationId xmlns:p14="http://schemas.microsoft.com/office/powerpoint/2010/main" val="24779007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pySlide_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141234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/>
            </a:lvl1pPr>
            <a:lvl2pPr marL="688975" indent="-231775">
              <a:buFont typeface="Arial"/>
              <a:buChar char="•"/>
              <a:defRPr sz="20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5474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pySlide_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/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141234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/>
            </a:lvl1pPr>
            <a:lvl2pPr marL="688975" indent="-231775">
              <a:buFont typeface="Arial"/>
              <a:buChar char="•"/>
              <a:defRPr sz="2000">
                <a:solidFill>
                  <a:schemeClr val="accent6"/>
                </a:solidFill>
              </a:defRPr>
            </a:lvl2pPr>
            <a:lvl3pPr>
              <a:defRPr sz="1600">
                <a:solidFill>
                  <a:schemeClr val="accent3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3758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pySide_4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141234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>
                <a:solidFill>
                  <a:schemeClr val="bg1"/>
                </a:solidFill>
              </a:defRPr>
            </a:lvl1pPr>
            <a:lvl2pPr marL="688975" indent="-231775">
              <a:buFont typeface="Arial"/>
              <a:buChar char="•"/>
              <a:defRPr sz="2000">
                <a:solidFill>
                  <a:schemeClr val="accent2"/>
                </a:solidFill>
              </a:defRPr>
            </a:lvl2pPr>
            <a:lvl3pPr>
              <a:defRPr sz="1600">
                <a:solidFill>
                  <a:schemeClr val="accent5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9895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pySide_4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141234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>
                <a:solidFill>
                  <a:schemeClr val="bg1"/>
                </a:solidFill>
              </a:defRPr>
            </a:lvl1pPr>
            <a:lvl2pPr marL="688975" indent="-231775">
              <a:buFont typeface="Arial"/>
              <a:buChar char="•"/>
              <a:defRPr sz="2000">
                <a:solidFill>
                  <a:schemeClr val="accent2"/>
                </a:solidFill>
              </a:defRPr>
            </a:lvl2pPr>
            <a:lvl3pPr>
              <a:defRPr sz="1600">
                <a:solidFill>
                  <a:schemeClr val="accent5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98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Slide_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800275" y="5292343"/>
            <a:ext cx="1894608" cy="93960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1084942" y="2510300"/>
            <a:ext cx="7772400" cy="1723035"/>
          </a:xfrm>
          <a:prstGeom prst="rect">
            <a:avLst/>
          </a:prstGeom>
        </p:spPr>
        <p:txBody>
          <a:bodyPr/>
          <a:lstStyle>
            <a:lvl1pPr algn="l"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112915" y="4581025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Subhead or date</a:t>
            </a:r>
          </a:p>
        </p:txBody>
      </p:sp>
    </p:spTree>
    <p:extLst>
      <p:ext uri="{BB962C8B-B14F-4D97-AF65-F5344CB8AC3E}">
        <p14:creationId xmlns:p14="http://schemas.microsoft.com/office/powerpoint/2010/main" val="37138991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pySide_4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141234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>
                <a:solidFill>
                  <a:schemeClr val="bg1"/>
                </a:solidFill>
              </a:defRPr>
            </a:lvl1pPr>
            <a:lvl2pPr marL="688975" indent="-231775">
              <a:buFont typeface="Arial"/>
              <a:buChar char="•"/>
              <a:defRPr sz="2000">
                <a:solidFill>
                  <a:schemeClr val="accent2"/>
                </a:solidFill>
              </a:defRPr>
            </a:lvl2pPr>
            <a:lvl3pPr>
              <a:defRPr sz="1600">
                <a:solidFill>
                  <a:schemeClr val="accent5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471468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pySide_4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995908"/>
          </a:xfrm>
          <a:prstGeom prst="rect">
            <a:avLst/>
          </a:prstGeom>
        </p:spPr>
        <p:txBody>
          <a:bodyPr/>
          <a:lstStyle>
            <a:lvl1pPr algn="l">
              <a:defRPr b="1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141234"/>
            <a:ext cx="7866971" cy="3495145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>
                <a:solidFill>
                  <a:schemeClr val="bg1"/>
                </a:solidFill>
              </a:defRPr>
            </a:lvl1pPr>
            <a:lvl2pPr marL="688975" indent="-231775">
              <a:buFont typeface="Arial"/>
              <a:buChar char="•"/>
              <a:defRPr sz="2000">
                <a:solidFill>
                  <a:schemeClr val="accent2"/>
                </a:solidFill>
              </a:defRPr>
            </a:lvl2pPr>
            <a:lvl3pPr>
              <a:defRPr sz="1600">
                <a:solidFill>
                  <a:schemeClr val="accent5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97518" y="1880523"/>
            <a:ext cx="7735887" cy="0"/>
          </a:xfrm>
          <a:prstGeom prst="line">
            <a:avLst/>
          </a:prstGeom>
          <a:ln>
            <a:solidFill>
              <a:srgbClr val="F5B83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8250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lide_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556" y="1871419"/>
            <a:ext cx="6564646" cy="26604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400" b="1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908056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lide_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556" y="1871419"/>
            <a:ext cx="6564646" cy="26604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400" b="1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748378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lide_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556" y="1871419"/>
            <a:ext cx="6564646" cy="26604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400" b="1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453099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lide_4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556" y="1871419"/>
            <a:ext cx="6564646" cy="26604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400" b="1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67807587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lide_5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556" y="1871419"/>
            <a:ext cx="6564646" cy="26604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400" b="1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3537454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lide_6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56636_NKU_VISID_powerpointMasterslides-15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556" y="1871419"/>
            <a:ext cx="6564646" cy="26604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400" b="1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5031036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lide_7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556" y="1871419"/>
            <a:ext cx="6564646" cy="26604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400" b="1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34944320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Slide_7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556" y="1871419"/>
            <a:ext cx="6564646" cy="26604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400" b="1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825821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Slide_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84942" y="2510300"/>
            <a:ext cx="7772400" cy="1723035"/>
          </a:xfrm>
          <a:prstGeom prst="rect">
            <a:avLst/>
          </a:prstGeom>
        </p:spPr>
        <p:txBody>
          <a:bodyPr/>
          <a:lstStyle>
            <a:lvl1pPr algn="l"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112915" y="4581025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Subhead or date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11032" y="5611090"/>
            <a:ext cx="2514575" cy="58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9092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Slid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556" y="1871419"/>
            <a:ext cx="6564646" cy="26604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400" b="1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19159" y="2074173"/>
            <a:ext cx="6924842" cy="478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520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lide_ForUseWith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497013" y="0"/>
            <a:ext cx="7646987" cy="6858000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03648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Slide_ForUseWith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9144000" cy="6858000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6352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elTheFl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56636_NKU_VISID_powerpointMasterslides-1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90880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The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56636_NKU_VISID_powerpointMasterslides-1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37652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RNB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6636_NKU_VISID_powerpointMasterslides-09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9211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gniteYourSp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56636_NKU_VISID_powerpointMasterslides-0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05272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56636_NKU_VISID_powerpointMasterslides2-0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74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25221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619125" y="2660315"/>
            <a:ext cx="8137191" cy="3877009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745807"/>
          </a:xfrm>
          <a:prstGeom prst="rect">
            <a:avLst/>
          </a:prstGeom>
        </p:spPr>
        <p:txBody>
          <a:bodyPr/>
          <a:lstStyle>
            <a:lvl1pPr algn="l">
              <a:defRPr b="1" baseline="0">
                <a:latin typeface="Arial"/>
                <a:cs typeface="Arial"/>
              </a:defRPr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68630" y="1717199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b="1" baseline="0">
                <a:solidFill>
                  <a:srgbClr val="F5B942"/>
                </a:solidFill>
                <a:latin typeface="Arial"/>
                <a:cs typeface="Arial"/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Slide subhead 30pt</a:t>
            </a:r>
          </a:p>
        </p:txBody>
      </p:sp>
    </p:spTree>
    <p:extLst>
      <p:ext uri="{BB962C8B-B14F-4D97-AF65-F5344CB8AC3E}">
        <p14:creationId xmlns:p14="http://schemas.microsoft.com/office/powerpoint/2010/main" val="38967069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4608817" y="2660315"/>
            <a:ext cx="4147499" cy="3877009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884616"/>
            <a:ext cx="7772400" cy="745807"/>
          </a:xfrm>
          <a:prstGeom prst="rect">
            <a:avLst/>
          </a:prstGeom>
        </p:spPr>
        <p:txBody>
          <a:bodyPr/>
          <a:lstStyle>
            <a:lvl1pPr algn="l">
              <a:defRPr b="1" baseline="0">
                <a:latin typeface="Arial"/>
                <a:cs typeface="Arial"/>
              </a:defRPr>
            </a:lvl1pPr>
          </a:lstStyle>
          <a:p>
            <a:r>
              <a:rPr lang="en-US" dirty="0"/>
              <a:t>SLIDE HEADLINE 44PT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68630" y="1717199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b="1" baseline="0">
                <a:solidFill>
                  <a:srgbClr val="F5B942"/>
                </a:solidFill>
                <a:latin typeface="Arial"/>
                <a:cs typeface="Arial"/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Slide subhead 30pt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76942" y="2673291"/>
            <a:ext cx="3821269" cy="3864033"/>
          </a:xfrm>
          <a:prstGeom prst="rect">
            <a:avLst/>
          </a:prstGeom>
        </p:spPr>
        <p:txBody>
          <a:bodyPr vert="horz"/>
          <a:lstStyle>
            <a:lvl1pPr marL="230188" indent="-230188">
              <a:buFont typeface="Arial"/>
              <a:buChar char="•"/>
              <a:defRPr sz="2400">
                <a:latin typeface="Arial"/>
                <a:cs typeface="Arial"/>
              </a:defRPr>
            </a:lvl1pPr>
            <a:lvl2pPr marL="688975" indent="-231775">
              <a:buFont typeface="Arial"/>
              <a:buChar char="•"/>
              <a:defRPr sz="2000">
                <a:solidFill>
                  <a:schemeClr val="accent6"/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chemeClr val="accent3"/>
                </a:solidFill>
                <a:latin typeface="Arial"/>
                <a:cs typeface="Arial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64735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_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97704" y="2519948"/>
            <a:ext cx="7772400" cy="1723035"/>
          </a:xfrm>
          <a:prstGeom prst="rect">
            <a:avLst/>
          </a:prstGeom>
        </p:spPr>
        <p:txBody>
          <a:bodyPr/>
          <a:lstStyle>
            <a:lvl1pPr algn="l">
              <a:defRPr sz="4000" b="1"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197704" y="4191217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1" baseline="0">
                <a:solidFill>
                  <a:srgbClr val="FFFFFF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Subhead or date</a:t>
            </a:r>
          </a:p>
        </p:txBody>
      </p:sp>
    </p:spTree>
    <p:extLst>
      <p:ext uri="{BB962C8B-B14F-4D97-AF65-F5344CB8AC3E}">
        <p14:creationId xmlns:p14="http://schemas.microsoft.com/office/powerpoint/2010/main" val="45956608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BoldStatem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1880522"/>
            <a:ext cx="8034868" cy="1530335"/>
          </a:xfrm>
          <a:prstGeom prst="rect">
            <a:avLst/>
          </a:prstGeom>
        </p:spPr>
        <p:txBody>
          <a:bodyPr/>
          <a:lstStyle>
            <a:lvl1pPr algn="l">
              <a:defRPr sz="6000" b="1" baseline="0">
                <a:latin typeface="Arial"/>
                <a:cs typeface="Arial"/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</p:spTree>
    <p:extLst>
      <p:ext uri="{BB962C8B-B14F-4D97-AF65-F5344CB8AC3E}">
        <p14:creationId xmlns:p14="http://schemas.microsoft.com/office/powerpoint/2010/main" val="97859790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AD7800-0202-42E3-B486-E688D8408BB6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3695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1D3D250-9E5B-4CC6-9AE0-E07E6457F10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07172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2CF09BF-2206-4F80-9A37-753A0BC4F40E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811075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9EEA2BB-7A6D-4036-948D-D8B282FC4482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57552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60CEFDF-DCF0-499F-A64F-21D5665DD6CC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0073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5E51C9-9598-4AB6-BFE6-F2E89F8C071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08377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C94C247-3A9D-4469-ACFB-E1B3712AC8FC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74986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4CA22B-B7FD-47BD-99B7-94B625EDF65E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53258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64726E-23B2-40E4-A296-3FC366B4CAA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7605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_4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83695" y="1971833"/>
            <a:ext cx="7772400" cy="1723035"/>
          </a:xfrm>
          <a:prstGeom prst="rect">
            <a:avLst/>
          </a:prstGeom>
        </p:spPr>
        <p:txBody>
          <a:bodyPr/>
          <a:lstStyle>
            <a:lvl1pPr algn="l">
              <a:defRPr sz="3600" b="1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399573" y="3646488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Subhead or date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87487" y="943429"/>
            <a:ext cx="3243285" cy="75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4383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4408BA-B779-42EA-B3A1-99FB551E1441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99245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7923589-A542-4E54-94B1-5847BB00813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270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_5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83695" y="1971833"/>
            <a:ext cx="7772400" cy="1723035"/>
          </a:xfrm>
          <a:prstGeom prst="rect">
            <a:avLst/>
          </a:prstGeom>
        </p:spPr>
        <p:txBody>
          <a:bodyPr/>
          <a:lstStyle>
            <a:lvl1pPr algn="l">
              <a:defRPr sz="3600" b="1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399573" y="3646488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Subhead or date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87488" y="936717"/>
            <a:ext cx="1501245" cy="74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083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_6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2510300"/>
            <a:ext cx="7772400" cy="1723035"/>
          </a:xfrm>
          <a:prstGeom prst="rect">
            <a:avLst/>
          </a:prstGeom>
        </p:spPr>
        <p:txBody>
          <a:bodyPr/>
          <a:lstStyle>
            <a:lvl1pPr algn="l"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4915" y="4581025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Subhead or date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4764" y="1616364"/>
            <a:ext cx="2476189" cy="57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368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_7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576942" y="2510300"/>
            <a:ext cx="7772400" cy="1723035"/>
          </a:xfrm>
          <a:prstGeom prst="rect">
            <a:avLst/>
          </a:prstGeom>
        </p:spPr>
        <p:txBody>
          <a:bodyPr/>
          <a:lstStyle>
            <a:lvl1pPr algn="l"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HEADLINE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4915" y="4581025"/>
            <a:ext cx="4040187" cy="69538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  <a:lvl2pPr>
              <a:defRPr>
                <a:solidFill>
                  <a:srgbClr val="F5B942"/>
                </a:solidFill>
              </a:defRPr>
            </a:lvl2pPr>
            <a:lvl3pPr>
              <a:defRPr>
                <a:solidFill>
                  <a:srgbClr val="F5B942"/>
                </a:solidFill>
              </a:defRPr>
            </a:lvl3pPr>
            <a:lvl4pPr>
              <a:defRPr>
                <a:solidFill>
                  <a:srgbClr val="F5B942"/>
                </a:solidFill>
              </a:defRPr>
            </a:lvl4pPr>
            <a:lvl5pPr>
              <a:defRPr>
                <a:solidFill>
                  <a:srgbClr val="F5B942"/>
                </a:solidFill>
              </a:defRPr>
            </a:lvl5pPr>
          </a:lstStyle>
          <a:p>
            <a:pPr lvl="0"/>
            <a:r>
              <a:rPr lang="en-US" dirty="0"/>
              <a:t>Subhead or date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1675" y="1442025"/>
            <a:ext cx="15621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771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6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1113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5" r:id="rId2"/>
    <p:sldLayoutId id="2147483670" r:id="rId3"/>
    <p:sldLayoutId id="2147483671" r:id="rId4"/>
    <p:sldLayoutId id="2147483667" r:id="rId5"/>
    <p:sldLayoutId id="2147483668" r:id="rId6"/>
    <p:sldLayoutId id="2147483669" r:id="rId7"/>
    <p:sldLayoutId id="2147483672" r:id="rId8"/>
    <p:sldLayoutId id="2147483673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i="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5530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1" r:id="rId3"/>
    <p:sldLayoutId id="2147483652" r:id="rId4"/>
    <p:sldLayoutId id="2147483675" r:id="rId5"/>
    <p:sldLayoutId id="2147483677" r:id="rId6"/>
    <p:sldLayoutId id="2147483678" r:id="rId7"/>
    <p:sldLayoutId id="2147483708" r:id="rId8"/>
    <p:sldLayoutId id="2147483709" r:id="rId9"/>
    <p:sldLayoutId id="2147483650" r:id="rId10"/>
    <p:sldLayoutId id="2147483653" r:id="rId11"/>
    <p:sldLayoutId id="2147483654" r:id="rId12"/>
    <p:sldLayoutId id="2147483676" r:id="rId13"/>
    <p:sldLayoutId id="2147483656" r:id="rId14"/>
    <p:sldLayoutId id="2147483657" r:id="rId15"/>
    <p:sldLayoutId id="214748365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5" r:id="rId22"/>
  </p:sldLayoutIdLst>
  <p:txStyles>
    <p:titleStyle>
      <a:lvl1pPr algn="ctr" defTabSz="457200" rtl="0" eaLnBrk="1" latinLnBrk="0" hangingPunct="1">
        <a:spcBef>
          <a:spcPct val="0"/>
        </a:spcBef>
        <a:buNone/>
        <a:defRPr sz="4400" i="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427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5" r:id="rId2"/>
    <p:sldLayoutId id="2147483694" r:id="rId3"/>
    <p:sldLayoutId id="2147483696" r:id="rId4"/>
    <p:sldLayoutId id="2147483697" r:id="rId5"/>
    <p:sldLayoutId id="2147483698" r:id="rId6"/>
    <p:sldLayoutId id="2147483700" r:id="rId7"/>
    <p:sldLayoutId id="2147483704" r:id="rId8"/>
    <p:sldLayoutId id="2147483711" r:id="rId9"/>
    <p:sldLayoutId id="2147483701" r:id="rId10"/>
    <p:sldLayoutId id="214748371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1486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1" r:id="rId2"/>
    <p:sldLayoutId id="2147483689" r:id="rId3"/>
    <p:sldLayoutId id="2147483690" r:id="rId4"/>
    <p:sldLayoutId id="2147483703" r:id="rId5"/>
    <p:sldLayoutId id="2147483705" r:id="rId6"/>
    <p:sldLayoutId id="2147483706" r:id="rId7"/>
    <p:sldLayoutId id="2147483707" r:id="rId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/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/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/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27235539-C02F-4DE3-A391-E491C844F062}" type="slidenum">
              <a:rPr lang="en-US">
                <a:solidFill>
                  <a:srgbClr val="000000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8331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23" charset="0"/>
          <a:ea typeface="ヒラギノ角ゴ Pro W3" pitchFamily="-123" charset="-128"/>
          <a:cs typeface="ヒラギノ角ゴ Pro W3" pitchFamily="-123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23" charset="0"/>
          <a:ea typeface="ヒラギノ角ゴ Pro W3" pitchFamily="-123" charset="-128"/>
          <a:cs typeface="ヒラギノ角ゴ Pro W3" pitchFamily="-123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23" charset="0"/>
          <a:ea typeface="ヒラギノ角ゴ Pro W3" pitchFamily="-123" charset="-128"/>
          <a:cs typeface="ヒラギノ角ゴ Pro W3" pitchFamily="-123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23" charset="0"/>
          <a:ea typeface="ヒラギノ角ゴ Pro W3" pitchFamily="-123" charset="-128"/>
          <a:cs typeface="ヒラギノ角ゴ Pro W3" pitchFamily="-123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23" charset="0"/>
          <a:ea typeface="ヒラギノ角ゴ Pro W3" pitchFamily="-123" charset="-128"/>
          <a:cs typeface="ヒラギノ角ゴ Pro W3" pitchFamily="-123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23" charset="0"/>
          <a:ea typeface="ヒラギノ角ゴ Pro W3" pitchFamily="-123" charset="-128"/>
          <a:cs typeface="ヒラギノ角ゴ Pro W3" pitchFamily="-123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23" charset="0"/>
          <a:ea typeface="ヒラギノ角ゴ Pro W3" pitchFamily="-123" charset="-128"/>
          <a:cs typeface="ヒラギノ角ゴ Pro W3" pitchFamily="-123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23" charset="0"/>
          <a:ea typeface="ヒラギノ角ゴ Pro W3" pitchFamily="-123" charset="-128"/>
          <a:cs typeface="ヒラギノ角ゴ Pro W3" pitchFamily="-123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084942" y="2510301"/>
            <a:ext cx="7772400" cy="1388460"/>
          </a:xfrm>
        </p:spPr>
        <p:txBody>
          <a:bodyPr/>
          <a:lstStyle/>
          <a:p>
            <a:r>
              <a:rPr lang="en-US" dirty="0"/>
              <a:t>Husky Air – Pilot Angels</a:t>
            </a:r>
            <a:br>
              <a:rPr lang="en-US" dirty="0"/>
            </a:br>
            <a:r>
              <a:rPr lang="en-US" sz="2400" b="0" dirty="0"/>
              <a:t>Executive 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12916" y="4074035"/>
            <a:ext cx="4972198" cy="2511821"/>
          </a:xfrm>
        </p:spPr>
        <p:txBody>
          <a:bodyPr/>
          <a:lstStyle/>
          <a:p>
            <a:r>
              <a:rPr lang="en-US" dirty="0"/>
              <a:t>[Team Members]</a:t>
            </a:r>
          </a:p>
          <a:p>
            <a:r>
              <a:rPr lang="en-US" dirty="0"/>
              <a:t>[Semester, Year]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1400" dirty="0"/>
              <a:t>BIS 330: Information Technology Project Management</a:t>
            </a:r>
          </a:p>
          <a:p>
            <a:r>
              <a:rPr lang="en-US" sz="1400" dirty="0"/>
              <a:t>College of Informatics</a:t>
            </a:r>
          </a:p>
        </p:txBody>
      </p:sp>
    </p:spTree>
    <p:extLst>
      <p:ext uri="{BB962C8B-B14F-4D97-AF65-F5344CB8AC3E}">
        <p14:creationId xmlns:p14="http://schemas.microsoft.com/office/powerpoint/2010/main" val="1888190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42" y="1171689"/>
            <a:ext cx="8045690" cy="646481"/>
          </a:xfrm>
        </p:spPr>
        <p:txBody>
          <a:bodyPr/>
          <a:lstStyle/>
          <a:p>
            <a:r>
              <a:rPr lang="en-US" sz="3400" dirty="0"/>
              <a:t>Report Summary</a:t>
            </a:r>
            <a:endParaRPr lang="en-US" sz="2400" b="0" i="1" dirty="0">
              <a:solidFill>
                <a:srgbClr val="F7BF3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76942" y="2141235"/>
            <a:ext cx="7866971" cy="422766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Re-state the challenge in a sentence.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Re-state the MOV.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Re-state the recommended SO.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State what the project’s two greatest challenges or concerns will be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If the project is successful, explain how will the problem be resolved or at least addressed.</a:t>
            </a:r>
          </a:p>
        </p:txBody>
      </p:sp>
    </p:spTree>
    <p:extLst>
      <p:ext uri="{BB962C8B-B14F-4D97-AF65-F5344CB8AC3E}">
        <p14:creationId xmlns:p14="http://schemas.microsoft.com/office/powerpoint/2010/main" val="1462256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6E18E03-54E5-4CE9-A1FF-52EA5E70616F}"/>
              </a:ext>
            </a:extLst>
          </p:cNvPr>
          <p:cNvSpPr txBox="1">
            <a:spLocks/>
          </p:cNvSpPr>
          <p:nvPr/>
        </p:nvSpPr>
        <p:spPr bwMode="auto">
          <a:xfrm>
            <a:off x="576942" y="2726299"/>
            <a:ext cx="8045690" cy="646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23" charset="0"/>
                <a:ea typeface="ヒラギノ角ゴ Pro W3" pitchFamily="-123" charset="-128"/>
                <a:cs typeface="ヒラギノ角ゴ Pro W3" pitchFamily="-123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23" charset="0"/>
                <a:ea typeface="ヒラギノ角ゴ Pro W3" pitchFamily="-123" charset="-128"/>
                <a:cs typeface="ヒラギノ角ゴ Pro W3" pitchFamily="-123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23" charset="0"/>
                <a:ea typeface="ヒラギノ角ゴ Pro W3" pitchFamily="-123" charset="-128"/>
                <a:cs typeface="ヒラギノ角ゴ Pro W3" pitchFamily="-123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23" charset="0"/>
                <a:ea typeface="ヒラギノ角ゴ Pro W3" pitchFamily="-123" charset="-128"/>
                <a:cs typeface="ヒラギノ角ゴ Pro W3" pitchFamily="-123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23" charset="0"/>
                <a:ea typeface="ヒラギノ角ゴ Pro W3" pitchFamily="-123" charset="-128"/>
                <a:cs typeface="ヒラギノ角ゴ Pro W3" pitchFamily="-123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23" charset="0"/>
                <a:ea typeface="ヒラギノ角ゴ Pro W3" pitchFamily="-123" charset="-128"/>
                <a:cs typeface="ヒラギノ角ゴ Pro W3" pitchFamily="-123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23" charset="0"/>
                <a:ea typeface="ヒラギノ角ゴ Pro W3" pitchFamily="-123" charset="-128"/>
                <a:cs typeface="ヒラギノ角ゴ Pro W3" pitchFamily="-123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-123" charset="0"/>
                <a:ea typeface="ヒラギノ角ゴ Pro W3" pitchFamily="-123" charset="-128"/>
                <a:cs typeface="ヒラギノ角ゴ Pro W3" pitchFamily="-123" charset="-128"/>
              </a:defRPr>
            </a:lvl9pPr>
          </a:lstStyle>
          <a:p>
            <a:pPr defTabSz="914400"/>
            <a:r>
              <a:rPr lang="en-US" sz="3400" kern="0" dirty="0"/>
              <a:t>Appendix</a:t>
            </a:r>
            <a:endParaRPr lang="en-US" sz="3400" kern="0" dirty="0">
              <a:solidFill>
                <a:srgbClr val="F7BF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739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42" y="1171689"/>
            <a:ext cx="8045690" cy="646481"/>
          </a:xfrm>
        </p:spPr>
        <p:txBody>
          <a:bodyPr/>
          <a:lstStyle/>
          <a:p>
            <a:r>
              <a:rPr lang="en-US" sz="3400" dirty="0"/>
              <a:t>Appendix</a:t>
            </a:r>
            <a:endParaRPr lang="en-US" sz="2400" b="0" i="1" dirty="0">
              <a:solidFill>
                <a:srgbClr val="F7BF3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76942" y="2141235"/>
            <a:ext cx="7866971" cy="422766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Include any detailed, supporting information </a:t>
            </a:r>
            <a:r>
              <a:rPr lang="en-US" sz="1600" i="1"/>
              <a:t>that further explains </a:t>
            </a:r>
            <a:r>
              <a:rPr lang="en-US" sz="1600" i="1" dirty="0"/>
              <a:t>how you arrived at your solution.</a:t>
            </a:r>
          </a:p>
        </p:txBody>
      </p:sp>
    </p:spTree>
    <p:extLst>
      <p:ext uri="{BB962C8B-B14F-4D97-AF65-F5344CB8AC3E}">
        <p14:creationId xmlns:p14="http://schemas.microsoft.com/office/powerpoint/2010/main" val="3172028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42" y="1171689"/>
            <a:ext cx="8045690" cy="646481"/>
          </a:xfrm>
        </p:spPr>
        <p:txBody>
          <a:bodyPr/>
          <a:lstStyle/>
          <a:p>
            <a:r>
              <a:rPr lang="en-US" sz="3400" dirty="0"/>
              <a:t>About the Company</a:t>
            </a:r>
            <a:endParaRPr lang="en-US" sz="3400" dirty="0">
              <a:solidFill>
                <a:srgbClr val="F7BF3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76942" y="2141235"/>
            <a:ext cx="7866971" cy="422766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What does the company do/make/provide?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What is it’s core competency?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Where is the Headquarters? (if applicable)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How many locations does it have? (if applicable)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Does it have a national/international presence?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What were the revenues in 2017?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How many employees do they have?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Include an image (e.g. logo, product)</a:t>
            </a:r>
            <a:br>
              <a:rPr lang="en-US" sz="1600" i="1" dirty="0"/>
            </a:br>
            <a:endParaRPr lang="en-US" sz="1600" b="1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532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42" y="1171689"/>
            <a:ext cx="8045690" cy="646481"/>
          </a:xfrm>
        </p:spPr>
        <p:txBody>
          <a:bodyPr/>
          <a:lstStyle/>
          <a:p>
            <a:r>
              <a:rPr lang="en-US" sz="3400" dirty="0"/>
              <a:t>Challenge</a:t>
            </a:r>
            <a:endParaRPr lang="en-US" sz="3400" dirty="0">
              <a:solidFill>
                <a:srgbClr val="F7BF3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76942" y="2141235"/>
            <a:ext cx="7866971" cy="422766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Write a sentence or two about the company’s challenge.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Provide evidence (statistics, a quote, etc.) that the company is facing this challenge and identify/reference the source.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Provide an image associated with the challenge (if applicable).</a:t>
            </a:r>
            <a:br>
              <a:rPr lang="en-US" sz="1600" i="1" dirty="0"/>
            </a:br>
            <a:endParaRPr lang="en-US" sz="1600" b="1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574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42" y="1171689"/>
            <a:ext cx="8567058" cy="646481"/>
          </a:xfrm>
        </p:spPr>
        <p:txBody>
          <a:bodyPr/>
          <a:lstStyle/>
          <a:p>
            <a:r>
              <a:rPr lang="en-US" sz="3400" dirty="0"/>
              <a:t>Measurable Organizational Value </a:t>
            </a:r>
            <a:r>
              <a:rPr lang="en-US" sz="3400" b="0" dirty="0"/>
              <a:t>(MOV)</a:t>
            </a:r>
            <a:endParaRPr lang="en-US" sz="3400" b="0" dirty="0">
              <a:solidFill>
                <a:srgbClr val="F7BF3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76942" y="2141235"/>
            <a:ext cx="7866971" cy="422766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Create a 5-row, 2-column table with each row dedicated to a Measurable Organizational Value (MOV)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Column one includes a description of the MOV (revised if needed)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Column two includes the metric and time frame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Which one did you choose? Why?</a:t>
            </a:r>
            <a:br>
              <a:rPr lang="en-US" sz="1600" i="1" dirty="0"/>
            </a:br>
            <a:endParaRPr lang="en-US" sz="1600" b="1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80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42" y="1171689"/>
            <a:ext cx="8567058" cy="646481"/>
          </a:xfrm>
        </p:spPr>
        <p:txBody>
          <a:bodyPr/>
          <a:lstStyle/>
          <a:p>
            <a:r>
              <a:rPr lang="en-US" sz="3400" dirty="0"/>
              <a:t>Solution Option </a:t>
            </a:r>
            <a:r>
              <a:rPr lang="en-US" sz="3400" b="0" dirty="0"/>
              <a:t>(SO) </a:t>
            </a:r>
            <a:r>
              <a:rPr lang="en-US" sz="3400" dirty="0"/>
              <a:t>Matrix</a:t>
            </a:r>
            <a:endParaRPr lang="en-US" sz="3400" dirty="0">
              <a:solidFill>
                <a:srgbClr val="F7BF3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76942" y="2141235"/>
            <a:ext cx="8057607" cy="422766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Create a 4-row, 2-column table with each row dedicated to a Solution Option (SO).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Column one includes a description of the SO (revised if needed).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Column two includes bulleted costs.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The costs column should be labeled ‘Costs (Over 2 Years)’ and should be bulleted by cost category. For example: </a:t>
            </a:r>
          </a:p>
          <a:p>
            <a:pPr marL="509588" lvl="1" indent="-169863"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lang="en-US" sz="1600" i="1" dirty="0"/>
              <a:t>Labor: $ (? Developers for the first year)</a:t>
            </a:r>
          </a:p>
          <a:p>
            <a:pPr marL="509588" lvl="1" indent="-169863"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lang="en-US" sz="1600" i="1" dirty="0"/>
              <a:t>Software: $ (Purchase and configuration of a new cloud-based CRM)</a:t>
            </a:r>
          </a:p>
          <a:p>
            <a:pPr marL="509588" lvl="1" indent="-169863"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lang="en-US" sz="1600" i="1" dirty="0"/>
              <a:t>Marketing: $ (TV advertising campaign for 2 years)</a:t>
            </a:r>
          </a:p>
          <a:p>
            <a:pPr marL="509588" lvl="1" indent="-169863"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lang="en-US" sz="1600" b="1" i="1" dirty="0"/>
              <a:t>TOTAL: </a:t>
            </a:r>
            <a:r>
              <a:rPr lang="en-US" sz="1600" i="1" dirty="0"/>
              <a:t>$</a:t>
            </a:r>
            <a:br>
              <a:rPr lang="en-US" sz="1200" i="1" dirty="0"/>
            </a:br>
            <a:endParaRPr lang="en-US" sz="1200" b="1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25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42" y="1171689"/>
            <a:ext cx="8567058" cy="646481"/>
          </a:xfrm>
        </p:spPr>
        <p:txBody>
          <a:bodyPr/>
          <a:lstStyle/>
          <a:p>
            <a:r>
              <a:rPr lang="en-US" sz="3400" dirty="0"/>
              <a:t>Scoring Models</a:t>
            </a:r>
            <a:endParaRPr lang="en-US" sz="3400" b="0" dirty="0">
              <a:solidFill>
                <a:srgbClr val="F7BF3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76942" y="2141235"/>
            <a:ext cx="8057607" cy="422766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Make a screenshot of your (revised) non-adjusted and adjusted scoring models (Note: you should be able to include both on one slide).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At the bottom of the slide, indicate which Solution Option your team recommends.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3440147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42" y="1171689"/>
            <a:ext cx="8045690" cy="646481"/>
          </a:xfrm>
        </p:spPr>
        <p:txBody>
          <a:bodyPr/>
          <a:lstStyle/>
          <a:p>
            <a:r>
              <a:rPr lang="en-US" sz="3400" dirty="0"/>
              <a:t>Gantt Chart</a:t>
            </a:r>
            <a:endParaRPr lang="en-US" sz="3400" dirty="0">
              <a:solidFill>
                <a:srgbClr val="F7BF3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76942" y="2141235"/>
            <a:ext cx="7866971" cy="422766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Copy/paste a screenshot of your team’s Gantt chart on to a single slide (if it is too small, then use two screen shots and two slides).</a:t>
            </a:r>
            <a:br>
              <a:rPr lang="en-US" sz="1600" i="1" dirty="0"/>
            </a:br>
            <a:endParaRPr lang="en-US" sz="1600" b="1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6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42" y="1171689"/>
            <a:ext cx="8045690" cy="646481"/>
          </a:xfrm>
        </p:spPr>
        <p:txBody>
          <a:bodyPr/>
          <a:lstStyle/>
          <a:p>
            <a:r>
              <a:rPr lang="en-US" sz="3400" dirty="0"/>
              <a:t>Gantt Chart </a:t>
            </a:r>
            <a:r>
              <a:rPr lang="en-US" sz="2400" b="0" i="1" dirty="0"/>
              <a:t>(cont’d)</a:t>
            </a:r>
            <a:endParaRPr lang="en-US" sz="2400" b="0" i="1" dirty="0">
              <a:solidFill>
                <a:srgbClr val="F7BF3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76942" y="2141235"/>
            <a:ext cx="7866971" cy="422766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Draw from the image and explain (generally) about: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Major Deliverables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The overall timeline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Task dependencies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Resources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The biggest challenge(s) the Project Manager and/or Project Team will face in terms of the work and schedule. And why.</a:t>
            </a:r>
            <a:br>
              <a:rPr lang="en-US" sz="1600" i="1" dirty="0"/>
            </a:br>
            <a:endParaRPr lang="en-US" sz="1600" b="1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192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42" y="1171689"/>
            <a:ext cx="8045690" cy="646481"/>
          </a:xfrm>
        </p:spPr>
        <p:txBody>
          <a:bodyPr/>
          <a:lstStyle/>
          <a:p>
            <a:r>
              <a:rPr lang="en-US" sz="3400" dirty="0"/>
              <a:t>Stakeholder Analysis</a:t>
            </a:r>
            <a:endParaRPr lang="en-US" sz="2400" b="0" i="1" dirty="0">
              <a:solidFill>
                <a:srgbClr val="F7BF3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76942" y="2141235"/>
            <a:ext cx="7866971" cy="422766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Create a 4-column table with each row dedicated to a Stakeholder:</a:t>
            </a:r>
          </a:p>
          <a:p>
            <a:pPr marL="801687" lvl="1" indent="-342900">
              <a:buFont typeface="+mj-lt"/>
              <a:buAutoNum type="arabicPeriod"/>
            </a:pPr>
            <a:r>
              <a:rPr lang="en-US" sz="1200" i="1" dirty="0"/>
              <a:t>Column one includes the Stakeholder’s title.</a:t>
            </a:r>
          </a:p>
          <a:p>
            <a:pPr marL="801687" lvl="1" indent="-342900">
              <a:buFont typeface="+mj-lt"/>
              <a:buAutoNum type="arabicPeriod"/>
            </a:pPr>
            <a:r>
              <a:rPr lang="en-US" sz="1200" i="1" dirty="0"/>
              <a:t>Column two shows the Stakeholder’s interest (positive, negative neutral)</a:t>
            </a:r>
          </a:p>
          <a:p>
            <a:pPr marL="801687" lvl="1" indent="-342900">
              <a:buFont typeface="+mj-lt"/>
              <a:buAutoNum type="arabicPeriod"/>
            </a:pPr>
            <a:r>
              <a:rPr lang="en-US" sz="1200" i="1" dirty="0"/>
              <a:t>Column three shows the Stakeholder’s influence (from 1-5)</a:t>
            </a:r>
          </a:p>
          <a:p>
            <a:pPr marL="801687" lvl="1" indent="-342900">
              <a:buFont typeface="+mj-lt"/>
              <a:buAutoNum type="arabicPeriod"/>
            </a:pPr>
            <a:r>
              <a:rPr lang="en-US" sz="1200" i="1" dirty="0"/>
              <a:t>Column four summarizes briefly, the potential conflict posed by the Stakeholder.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Draw from the table to select one or two Stakeholders to talk about (e.g. Stakeholders that are most likely to be a challenge and how the Project Manager may need to work with them).</a:t>
            </a:r>
          </a:p>
        </p:txBody>
      </p:sp>
    </p:spTree>
    <p:extLst>
      <p:ext uri="{BB962C8B-B14F-4D97-AF65-F5344CB8AC3E}">
        <p14:creationId xmlns:p14="http://schemas.microsoft.com/office/powerpoint/2010/main" val="3887501407"/>
      </p:ext>
    </p:extLst>
  </p:cSld>
  <p:clrMapOvr>
    <a:masterClrMapping/>
  </p:clrMapOvr>
</p:sld>
</file>

<file path=ppt/theme/theme1.xml><?xml version="1.0" encoding="utf-8"?>
<a:theme xmlns:a="http://schemas.openxmlformats.org/drawingml/2006/main" name="NKU TITLE SLIDES">
  <a:themeElements>
    <a:clrScheme name="NKU COLOR">
      <a:dk1>
        <a:sysClr val="windowText" lastClr="000000"/>
      </a:dk1>
      <a:lt1>
        <a:sysClr val="window" lastClr="FFFFFF"/>
      </a:lt1>
      <a:dk2>
        <a:srgbClr val="F7BF32"/>
      </a:dk2>
      <a:lt2>
        <a:srgbClr val="EEECE1"/>
      </a:lt2>
      <a:accent1>
        <a:srgbClr val="DDDEDD"/>
      </a:accent1>
      <a:accent2>
        <a:srgbClr val="C0C1BF"/>
      </a:accent2>
      <a:accent3>
        <a:srgbClr val="A5A6A5"/>
      </a:accent3>
      <a:accent4>
        <a:srgbClr val="8D8E8D"/>
      </a:accent4>
      <a:accent5>
        <a:srgbClr val="777877"/>
      </a:accent5>
      <a:accent6>
        <a:srgbClr val="636463"/>
      </a:accent6>
      <a:hlink>
        <a:srgbClr val="505150"/>
      </a:hlink>
      <a:folHlink>
        <a:srgbClr val="3C3C3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NKU Copy Slides">
  <a:themeElements>
    <a:clrScheme name="NKU 1">
      <a:dk1>
        <a:sysClr val="windowText" lastClr="000000"/>
      </a:dk1>
      <a:lt1>
        <a:sysClr val="window" lastClr="FFFFFF"/>
      </a:lt1>
      <a:dk2>
        <a:srgbClr val="F5B942"/>
      </a:dk2>
      <a:lt2>
        <a:srgbClr val="EEECE1"/>
      </a:lt2>
      <a:accent1>
        <a:srgbClr val="DDDEDD"/>
      </a:accent1>
      <a:accent2>
        <a:srgbClr val="C0C1BF"/>
      </a:accent2>
      <a:accent3>
        <a:srgbClr val="A5A6A5"/>
      </a:accent3>
      <a:accent4>
        <a:srgbClr val="8D8E8D"/>
      </a:accent4>
      <a:accent5>
        <a:srgbClr val="777877"/>
      </a:accent5>
      <a:accent6>
        <a:srgbClr val="636463"/>
      </a:accent6>
      <a:hlink>
        <a:srgbClr val="505150"/>
      </a:hlink>
      <a:folHlink>
        <a:srgbClr val="3C3C3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DividerPages">
  <a:themeElements>
    <a:clrScheme name="NKU COLOR">
      <a:dk1>
        <a:sysClr val="windowText" lastClr="000000"/>
      </a:dk1>
      <a:lt1>
        <a:sysClr val="window" lastClr="FFFFFF"/>
      </a:lt1>
      <a:dk2>
        <a:srgbClr val="F7BF32"/>
      </a:dk2>
      <a:lt2>
        <a:srgbClr val="EEECE1"/>
      </a:lt2>
      <a:accent1>
        <a:srgbClr val="DDDEDD"/>
      </a:accent1>
      <a:accent2>
        <a:srgbClr val="C0C1BF"/>
      </a:accent2>
      <a:accent3>
        <a:srgbClr val="A5A6A5"/>
      </a:accent3>
      <a:accent4>
        <a:srgbClr val="8D8E8D"/>
      </a:accent4>
      <a:accent5>
        <a:srgbClr val="777877"/>
      </a:accent5>
      <a:accent6>
        <a:srgbClr val="636463"/>
      </a:accent6>
      <a:hlink>
        <a:srgbClr val="505150"/>
      </a:hlink>
      <a:folHlink>
        <a:srgbClr val="3C3C3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SpecialtyPages">
  <a:themeElements>
    <a:clrScheme name="Custom 8">
      <a:dk1>
        <a:sysClr val="windowText" lastClr="000000"/>
      </a:dk1>
      <a:lt1>
        <a:sysClr val="window" lastClr="FFFFFF"/>
      </a:lt1>
      <a:dk2>
        <a:srgbClr val="F7BF32"/>
      </a:dk2>
      <a:lt2>
        <a:srgbClr val="EEECE1"/>
      </a:lt2>
      <a:accent1>
        <a:srgbClr val="F7BF32"/>
      </a:accent1>
      <a:accent2>
        <a:srgbClr val="C0C1BF"/>
      </a:accent2>
      <a:accent3>
        <a:srgbClr val="A5A6A5"/>
      </a:accent3>
      <a:accent4>
        <a:srgbClr val="8D8E8D"/>
      </a:accent4>
      <a:accent5>
        <a:srgbClr val="777877"/>
      </a:accent5>
      <a:accent6>
        <a:srgbClr val="636463"/>
      </a:accent6>
      <a:hlink>
        <a:srgbClr val="505150"/>
      </a:hlink>
      <a:folHlink>
        <a:srgbClr val="3C3C3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NKU_PowerPoint_template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23" charset="0"/>
            <a:ea typeface="ヒラギノ角ゴ Pro W3" pitchFamily="-123" charset="-128"/>
            <a:cs typeface="ヒラギノ角ゴ Pro W3" pitchFamily="-123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23" charset="0"/>
            <a:ea typeface="ヒラギノ角ゴ Pro W3" pitchFamily="-123" charset="-128"/>
            <a:cs typeface="ヒラギノ角ゴ Pro W3" pitchFamily="-123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6407</TotalTime>
  <Words>591</Words>
  <Application>Microsoft Office PowerPoint</Application>
  <PresentationFormat>On-screen Show (4:3)</PresentationFormat>
  <Paragraphs>71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Wingdings</vt:lpstr>
      <vt:lpstr>NKU TITLE SLIDES</vt:lpstr>
      <vt:lpstr>NKU Copy Slides</vt:lpstr>
      <vt:lpstr>DividerPages</vt:lpstr>
      <vt:lpstr>SpecialtyPages</vt:lpstr>
      <vt:lpstr>NKU_PowerPoint_template</vt:lpstr>
      <vt:lpstr>Husky Air – Pilot Angels Executive Summary</vt:lpstr>
      <vt:lpstr>About the Company</vt:lpstr>
      <vt:lpstr>Challenge</vt:lpstr>
      <vt:lpstr>Measurable Organizational Value (MOV)</vt:lpstr>
      <vt:lpstr>Solution Option (SO) Matrix</vt:lpstr>
      <vt:lpstr>Scoring Models</vt:lpstr>
      <vt:lpstr>Gantt Chart</vt:lpstr>
      <vt:lpstr>Gantt Chart (cont’d)</vt:lpstr>
      <vt:lpstr>Stakeholder Analysis</vt:lpstr>
      <vt:lpstr>Report Summary</vt:lpstr>
      <vt:lpstr>PowerPoint Presentation</vt:lpstr>
      <vt:lpstr>Appendix</vt:lpstr>
    </vt:vector>
  </TitlesOfParts>
  <Company>Landor Associates CIN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Jamie Ritzer</dc:creator>
  <cp:lastModifiedBy>Susan Thomas</cp:lastModifiedBy>
  <cp:revision>298</cp:revision>
  <dcterms:created xsi:type="dcterms:W3CDTF">2015-01-07T22:56:00Z</dcterms:created>
  <dcterms:modified xsi:type="dcterms:W3CDTF">2018-12-17T21:20:50Z</dcterms:modified>
</cp:coreProperties>
</file>

<file path=docProps/thumbnail.jpeg>
</file>